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6" r:id="rId3"/>
    <p:sldId id="281" r:id="rId4"/>
    <p:sldId id="283" r:id="rId5"/>
    <p:sldId id="258" r:id="rId6"/>
    <p:sldId id="260" r:id="rId7"/>
    <p:sldId id="261" r:id="rId8"/>
    <p:sldId id="266" r:id="rId9"/>
    <p:sldId id="262" r:id="rId10"/>
    <p:sldId id="263" r:id="rId11"/>
    <p:sldId id="264" r:id="rId12"/>
    <p:sldId id="267" r:id="rId13"/>
    <p:sldId id="265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82" r:id="rId23"/>
    <p:sldId id="284" r:id="rId24"/>
    <p:sldId id="285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71" autoAdjust="0"/>
    <p:restoredTop sz="94660"/>
  </p:normalViewPr>
  <p:slideViewPr>
    <p:cSldViewPr>
      <p:cViewPr varScale="1">
        <p:scale>
          <a:sx n="68" d="100"/>
          <a:sy n="68" d="100"/>
        </p:scale>
        <p:origin x="-12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30A434B-5118-4DFE-9021-4684D479717B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68F6974-6D93-438F-85C6-12279BDA43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0A434B-5118-4DFE-9021-4684D479717B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8F6974-6D93-438F-85C6-12279BDA43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0A434B-5118-4DFE-9021-4684D479717B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8F6974-6D93-438F-85C6-12279BDA43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0A434B-5118-4DFE-9021-4684D479717B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8F6974-6D93-438F-85C6-12279BDA43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0A434B-5118-4DFE-9021-4684D479717B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8F6974-6D93-438F-85C6-12279BDA43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0A434B-5118-4DFE-9021-4684D479717B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8F6974-6D93-438F-85C6-12279BDA43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0A434B-5118-4DFE-9021-4684D479717B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8F6974-6D93-438F-85C6-12279BDA43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0A434B-5118-4DFE-9021-4684D479717B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8F6974-6D93-438F-85C6-12279BDA43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0A434B-5118-4DFE-9021-4684D479717B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8F6974-6D93-438F-85C6-12279BDA43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30A434B-5118-4DFE-9021-4684D479717B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8F6974-6D93-438F-85C6-12279BDA43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30A434B-5118-4DFE-9021-4684D479717B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68F6974-6D93-438F-85C6-12279BDA43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30A434B-5118-4DFE-9021-4684D479717B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68F6974-6D93-438F-85C6-12279BDA43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Мирный атом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Журавлева Светлана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tomportal.ru/uploads/posts/2011-11/1320242323_83177932_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7020" y="404664"/>
            <a:ext cx="9181020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s018.radikal.ru/i517/1201/5c/875987c334f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764704"/>
            <a:ext cx="8735395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Фукусима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авария, станция, трагед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836712"/>
            <a:ext cx="8659991" cy="56166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авария, станция, трагед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48680"/>
            <a:ext cx="8653320" cy="5760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авария, станция, трагедия"/>
          <p:cNvPicPr>
            <a:picLocks noChangeAspect="1" noChangeArrowheads="1"/>
          </p:cNvPicPr>
          <p:nvPr/>
        </p:nvPicPr>
        <p:blipFill>
          <a:blip r:embed="rId2" cstate="print"/>
          <a:srcRect r="496" b="50861"/>
          <a:stretch>
            <a:fillRect/>
          </a:stretch>
        </p:blipFill>
        <p:spPr bwMode="auto">
          <a:xfrm>
            <a:off x="-91488" y="260648"/>
            <a:ext cx="9235488" cy="6408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0648"/>
            <a:ext cx="37802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/>
              <a:t>АЭС в Татарстане</a:t>
            </a:r>
            <a:endParaRPr lang="ru-RU" sz="3200" dirty="0"/>
          </a:p>
        </p:txBody>
      </p:sp>
      <p:pic>
        <p:nvPicPr>
          <p:cNvPr id="3" name="Рисунок 2" descr="http://swalker.org/uploads/posts/2012-03/thumbs/1330600951_swalker.ru_0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980728"/>
            <a:ext cx="7632848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cs10159.vk.me/u8762064/136736530/z_4e33ca2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60648"/>
            <a:ext cx="7632848" cy="5688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60648"/>
            <a:ext cx="51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Пикет в Казани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http://ant.mi.ru/pt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27176" y="692696"/>
            <a:ext cx="7416824" cy="55626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ant.mi.ru/pt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60648"/>
            <a:ext cx="7524328" cy="5643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95528" y="0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Цель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857232"/>
            <a:ext cx="70009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Изучить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мнение жителей РТ о строительстве АЭС на территории нашего региона.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этого я решила изучить литературу по данной теме, познакомиться с мнением специалистов в области атомной энергетики по средствам СМИ и ресурсами Интернет и провести такое исследование – опросить жителей Агрыза о их мнении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реанимировании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АЭС разных возрастных групп и категорий.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ant.mi.ru/p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548680"/>
            <a:ext cx="7164288" cy="53732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 Мнение жителей Агрыза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23528" y="1208456"/>
            <a:ext cx="792088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1)Знаете ли вы, что в Татарстане собираются достроить АЭС?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39552" y="1844824"/>
          <a:ext cx="6360368" cy="74766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180184"/>
                <a:gridCol w="3180184"/>
              </a:tblGrid>
              <a:tr h="402432">
                <a:tc>
                  <a:txBody>
                    <a:bodyPr/>
                    <a:lstStyle/>
                    <a:p>
                      <a:pPr algn="l"/>
                      <a:r>
                        <a:rPr lang="ru-RU" sz="2000" dirty="0"/>
                        <a:t>Да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917" marR="59917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/>
                        <a:t>Нет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917" marR="59917" marT="0" marB="0"/>
                </a:tc>
              </a:tr>
              <a:tr h="345232">
                <a:tc>
                  <a:txBody>
                    <a:bodyPr/>
                    <a:lstStyle/>
                    <a:p>
                      <a:pPr algn="l"/>
                      <a:r>
                        <a:rPr lang="ru-RU" sz="2000" dirty="0"/>
                        <a:t>6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917" marR="59917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/>
                        <a:t>24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917" marR="59917" marT="0" marB="0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67544" y="3140968"/>
            <a:ext cx="67687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2)Вы за или против строительства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Камполянской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АЭС?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611560" y="3789040"/>
          <a:ext cx="6264696" cy="83448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132348"/>
                <a:gridCol w="3132348"/>
              </a:tblGrid>
              <a:tr h="417240">
                <a:tc>
                  <a:txBody>
                    <a:bodyPr/>
                    <a:lstStyle/>
                    <a:p>
                      <a:r>
                        <a:rPr lang="ru-RU" sz="2000" dirty="0"/>
                        <a:t>За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917" marR="59917" marT="0" marB="0"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Против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917" marR="59917" marT="0" marB="0"/>
                </a:tc>
              </a:tr>
              <a:tr h="417240">
                <a:tc>
                  <a:txBody>
                    <a:bodyPr/>
                    <a:lstStyle/>
                    <a:p>
                      <a:r>
                        <a:rPr lang="ru-RU" sz="2000" dirty="0"/>
                        <a:t>13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917" marR="59917" marT="0" marB="0"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17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917" marR="59917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6672"/>
            <a:ext cx="33794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3)Знаете ли вы плюсы АЭС?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11560" y="1268760"/>
          <a:ext cx="6792416" cy="1843391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63726"/>
                <a:gridCol w="2264345"/>
                <a:gridCol w="2264345"/>
              </a:tblGrid>
              <a:tr h="1277562">
                <a:tc>
                  <a:txBody>
                    <a:bodyPr/>
                    <a:lstStyle/>
                    <a:p>
                      <a:r>
                        <a:rPr lang="ru-RU" sz="2000" dirty="0"/>
                        <a:t>Если много её, можно продавать другим субъектам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917" marR="59917" marT="0" marB="0"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Не идет загрязнение окружающей среды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917" marR="59917" marT="0" marB="0"/>
                </a:tc>
                <a:tc>
                  <a:txBody>
                    <a:bodyPr/>
                    <a:lstStyle/>
                    <a:p>
                      <a:r>
                        <a:rPr lang="ru-RU" sz="2000"/>
                        <a:t>Не знаю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917" marR="59917" marT="0" marB="0"/>
                </a:tc>
              </a:tr>
              <a:tr h="319391">
                <a:tc>
                  <a:txBody>
                    <a:bodyPr/>
                    <a:lstStyle/>
                    <a:p>
                      <a:r>
                        <a:rPr lang="ru-RU" sz="2000" dirty="0"/>
                        <a:t>3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917" marR="59917" marT="0" marB="0"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17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917" marR="59917" marT="0" marB="0"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10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917" marR="59917" marT="0" marB="0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39552" y="3645024"/>
            <a:ext cx="4572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4)Знаете ли вы минусы АЭС?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83568" y="4581128"/>
          <a:ext cx="7008440" cy="97849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504220"/>
                <a:gridCol w="3504220"/>
              </a:tblGrid>
              <a:tr h="489248">
                <a:tc>
                  <a:txBody>
                    <a:bodyPr/>
                    <a:lstStyle/>
                    <a:p>
                      <a:r>
                        <a:rPr lang="ru-RU" sz="2000" dirty="0"/>
                        <a:t>Взрывоопасность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917" marR="59917" marT="0" marB="0"/>
                </a:tc>
                <a:tc>
                  <a:txBody>
                    <a:bodyPr/>
                    <a:lstStyle/>
                    <a:p>
                      <a:r>
                        <a:rPr lang="ru-RU" sz="2000"/>
                        <a:t>Не знаю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917" marR="59917" marT="0" marB="0"/>
                </a:tc>
              </a:tr>
              <a:tr h="489248">
                <a:tc>
                  <a:txBody>
                    <a:bodyPr/>
                    <a:lstStyle/>
                    <a:p>
                      <a:r>
                        <a:rPr lang="ru-RU" sz="2000" dirty="0"/>
                        <a:t>24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917" marR="59917" marT="0" marB="0"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6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917" marR="59917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30489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5)Нужна ли нам эта АЭС?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95536" y="1196752"/>
          <a:ext cx="6576392" cy="76247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288196"/>
                <a:gridCol w="3288196"/>
              </a:tblGrid>
              <a:tr h="381236">
                <a:tc>
                  <a:txBody>
                    <a:bodyPr/>
                    <a:lstStyle/>
                    <a:p>
                      <a:r>
                        <a:rPr lang="ru-RU" sz="2000" dirty="0"/>
                        <a:t>Нужна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917" marR="59917" marT="0" marB="0"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Нет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917" marR="59917" marT="0" marB="0"/>
                </a:tc>
              </a:tr>
              <a:tr h="381236">
                <a:tc>
                  <a:txBody>
                    <a:bodyPr/>
                    <a:lstStyle/>
                    <a:p>
                      <a:r>
                        <a:rPr lang="ru-RU" sz="2000" dirty="0"/>
                        <a:t>4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917" marR="59917" marT="0" marB="0"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26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917" marR="59917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332656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История развития АЭС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img-fotki.yandex.ru/get/4203/mirnyatom.13/0_3df1a_1248a622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80728"/>
            <a:ext cx="8430203" cy="56166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cursorinfo.co.il/images/dir_044/img_025541_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316416" cy="6237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1injener.ru/images/NANO/5522_atom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8892480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123728" y="332656"/>
            <a:ext cx="5112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Ядерный реактор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424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/>
              <a:t>Преимущества атомной энергетики</a:t>
            </a:r>
            <a:r>
              <a:rPr lang="ru-RU" b="1" dirty="0"/>
              <a:t/>
            </a:r>
            <a:br>
              <a:rPr lang="ru-RU" b="1" dirty="0"/>
            </a:b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Благодаря особенностям ядерных реакций затраты топлива очень и очень невелики. Это основное преимущество атомной энергетики. Второе преимущество – это экологическая чистота. Выбросы от АЭС, хотя в это и трудно поверить, практически безвредны в отличие от ТЭС.</a:t>
            </a:r>
            <a:b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Например, электростанции, работающие на угле, выбрасывают в атмосферу гораздо больше радионуклидов, чем АЭС, не говоря уже о выбросах углекислого газа и прочих канцерогенов. Кроме того, ТЭС опасны тем, что способствуют образованию очень вредных кислотных дождей из-за своих выбросов, содержащих серу и образующих в атмосфере серную кислоту.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23528" y="301879"/>
            <a:ext cx="8820472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Недостатки АЭС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4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Два основных недостатка атомных электростанций – это сложность утилизации радиоактивных отходов и опасность аварий. Множество различных исследований ведется во многих странах в сторону решения этих проблем. Современные АЭС очень надежны, а отходы в наше время утилизируют максимально эффективно.</a:t>
            </a:r>
            <a:endParaRPr kumimoji="0" lang="ru-RU" sz="2000" b="1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Однако проблемы атомной энергетики существуют и не могут касаться только одного государства или группы людей. Это дело всего человечества и решать его надо сообща. Стоит вспомнить только аварию на японской АЭС во время цунами. Потому что то самое завтра, когда мы окажемся без нефти и газа, может наступить уже в прямом смысле слова завтра и подготовиться к нему надо сегодня, прямо сейчас.</a:t>
            </a:r>
            <a:endParaRPr kumimoji="0" lang="ru-RU" sz="3200" b="1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Чернобыль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rtkorr.com/imgs-news/author/2010/06/2/1975924363919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8240"/>
            <a:ext cx="7691368" cy="6849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116</TotalTime>
  <Words>112</Words>
  <Application>Microsoft Office PowerPoint</Application>
  <PresentationFormat>Экран (4:3)</PresentationFormat>
  <Paragraphs>48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Открытая</vt:lpstr>
      <vt:lpstr>Мирный атом</vt:lpstr>
      <vt:lpstr>Слайд 2</vt:lpstr>
      <vt:lpstr>Слайд 3</vt:lpstr>
      <vt:lpstr>Слайд 4</vt:lpstr>
      <vt:lpstr>Слайд 5</vt:lpstr>
      <vt:lpstr>Слайд 6</vt:lpstr>
      <vt:lpstr>Слайд 7</vt:lpstr>
      <vt:lpstr>Чернобыль</vt:lpstr>
      <vt:lpstr>Слайд 9</vt:lpstr>
      <vt:lpstr>Слайд 10</vt:lpstr>
      <vt:lpstr>Слайд 11</vt:lpstr>
      <vt:lpstr>Фукусима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Мирный атом</dc:title>
  <dc:creator>Альбина</dc:creator>
  <cp:lastModifiedBy>User</cp:lastModifiedBy>
  <cp:revision>13</cp:revision>
  <dcterms:created xsi:type="dcterms:W3CDTF">2014-04-20T16:33:50Z</dcterms:created>
  <dcterms:modified xsi:type="dcterms:W3CDTF">2014-04-23T09:37:25Z</dcterms:modified>
</cp:coreProperties>
</file>